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7" r:id="rId7"/>
    <p:sldId id="259" r:id="rId8"/>
    <p:sldId id="260" r:id="rId9"/>
    <p:sldId id="263" r:id="rId10"/>
    <p:sldId id="264" r:id="rId11"/>
    <p:sldId id="268" r:id="rId12"/>
    <p:sldId id="269" r:id="rId13"/>
    <p:sldId id="265" r:id="rId14"/>
    <p:sldId id="271" r:id="rId15"/>
    <p:sldId id="27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6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C352-8F48-4E47-8160-3074BA04A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916" y="1974047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JavaScript Framework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20AC5-EA51-1C49-B954-A916E2B2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96" y="331572"/>
            <a:ext cx="1743135" cy="151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86816-7B4C-7B4E-B77F-E02F1F14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29" y="82555"/>
            <a:ext cx="2009660" cy="2009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479B5-31F5-8B41-B48A-685434764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798" y="200723"/>
            <a:ext cx="2508127" cy="177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6B37E-C04B-BC47-8D19-C985B7D8B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644" y="3747371"/>
            <a:ext cx="48768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72B8-2059-7E4D-BF76-699DC02F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React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5D865E-0F40-784F-82D7-3946F6E08964}"/>
              </a:ext>
            </a:extLst>
          </p:cNvPr>
          <p:cNvSpPr txBox="1">
            <a:spLocks/>
          </p:cNvSpPr>
          <p:nvPr/>
        </p:nvSpPr>
        <p:spPr>
          <a:xfrm>
            <a:off x="677334" y="1688430"/>
            <a:ext cx="8378282" cy="4400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Pros</a:t>
            </a:r>
          </a:p>
          <a:p>
            <a:pPr lvl="2"/>
            <a:r>
              <a:rPr lang="en-US" sz="2400" dirty="0"/>
              <a:t>JSX is optional</a:t>
            </a:r>
          </a:p>
          <a:p>
            <a:pPr lvl="2"/>
            <a:r>
              <a:rPr lang="en-US" sz="2400" dirty="0"/>
              <a:t>Can be dropped into existing web/apps/views</a:t>
            </a:r>
          </a:p>
          <a:p>
            <a:pPr lvl="1"/>
            <a:r>
              <a:rPr lang="en-US" sz="2400" dirty="0"/>
              <a:t>Cons</a:t>
            </a:r>
          </a:p>
          <a:p>
            <a:pPr lvl="2"/>
            <a:r>
              <a:rPr lang="en-US" sz="2200" dirty="0"/>
              <a:t>Steep learning curve (not as bad as Angular)</a:t>
            </a:r>
          </a:p>
          <a:p>
            <a:pPr lvl="2"/>
            <a:r>
              <a:rPr lang="en-US" sz="2400" dirty="0"/>
              <a:t>JSX can be difficult to learn if you want to use it</a:t>
            </a:r>
          </a:p>
          <a:p>
            <a:pPr lvl="2"/>
            <a:r>
              <a:rPr lang="en-US" sz="2400" dirty="0"/>
              <a:t>Need to add a lot of features for SPAS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22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72B8-2059-7E4D-BF76-699DC02F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Angular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94EB7-1277-5141-98BE-534FF3947B2B}"/>
              </a:ext>
            </a:extLst>
          </p:cNvPr>
          <p:cNvSpPr txBox="1"/>
          <p:nvPr/>
        </p:nvSpPr>
        <p:spPr>
          <a:xfrm>
            <a:off x="5843239" y="1706137"/>
            <a:ext cx="3021981" cy="198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D8B9F7-3682-E049-8967-EAD8CC27181A}"/>
              </a:ext>
            </a:extLst>
          </p:cNvPr>
          <p:cNvSpPr txBox="1">
            <a:spLocks/>
          </p:cNvSpPr>
          <p:nvPr/>
        </p:nvSpPr>
        <p:spPr>
          <a:xfrm>
            <a:off x="677334" y="1521164"/>
            <a:ext cx="9782510" cy="3517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Pros</a:t>
            </a:r>
          </a:p>
          <a:p>
            <a:pPr lvl="2"/>
            <a:r>
              <a:rPr lang="en-US" sz="2400" dirty="0"/>
              <a:t>Uses HTML and CSS in a well-known way</a:t>
            </a:r>
          </a:p>
          <a:p>
            <a:pPr lvl="2"/>
            <a:r>
              <a:rPr lang="en-US" sz="2400" dirty="0"/>
              <a:t>Core features are included and fit nicely</a:t>
            </a:r>
          </a:p>
          <a:p>
            <a:pPr lvl="1"/>
            <a:r>
              <a:rPr lang="en-US" sz="2400" dirty="0"/>
              <a:t>Cons</a:t>
            </a:r>
          </a:p>
          <a:p>
            <a:pPr lvl="2"/>
            <a:r>
              <a:rPr lang="en-US" sz="2200" dirty="0"/>
              <a:t>Steepest learning curve of the three</a:t>
            </a:r>
          </a:p>
          <a:p>
            <a:pPr lvl="2"/>
            <a:r>
              <a:rPr lang="en-US" sz="2400" dirty="0"/>
              <a:t>Need to learn Type Script and DI can be difficult to learn</a:t>
            </a:r>
          </a:p>
          <a:p>
            <a:pPr lvl="2"/>
            <a:r>
              <a:rPr lang="en-US" sz="2400" dirty="0"/>
              <a:t>Complex setup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696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72B8-2059-7E4D-BF76-699DC02F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- </a:t>
            </a:r>
            <a:r>
              <a:rPr lang="en-US" dirty="0" err="1"/>
              <a:t>Vue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E3CE8-007F-454C-8C3C-102108AA2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155153" cy="43912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dirty="0"/>
              <a:t>Pros</a:t>
            </a:r>
          </a:p>
          <a:p>
            <a:pPr lvl="2"/>
            <a:r>
              <a:rPr lang="en-US" sz="2400" dirty="0"/>
              <a:t>Core features are included and fit nicely</a:t>
            </a:r>
          </a:p>
          <a:p>
            <a:pPr lvl="2"/>
            <a:r>
              <a:rPr lang="en-US" sz="2400" dirty="0"/>
              <a:t>Can be dropped into existing web/apps/views</a:t>
            </a:r>
          </a:p>
          <a:p>
            <a:pPr lvl="2"/>
            <a:r>
              <a:rPr lang="en-US" sz="2400" dirty="0"/>
              <a:t>Intuitive syntax and core features provided by core team</a:t>
            </a:r>
          </a:p>
          <a:p>
            <a:pPr lvl="2"/>
            <a:r>
              <a:rPr lang="en-US" sz="2400" dirty="0"/>
              <a:t>Very easy for junior developers to learn</a:t>
            </a:r>
          </a:p>
          <a:p>
            <a:pPr lvl="1"/>
            <a:r>
              <a:rPr lang="en-US" sz="2400" dirty="0"/>
              <a:t>Cons</a:t>
            </a:r>
          </a:p>
          <a:p>
            <a:pPr lvl="2"/>
            <a:r>
              <a:rPr lang="en-US" sz="2400" dirty="0"/>
              <a:t>Have to add more features for complex projects</a:t>
            </a:r>
          </a:p>
          <a:p>
            <a:pPr lvl="2"/>
            <a:r>
              <a:rPr lang="en-US" sz="2400" dirty="0"/>
              <a:t>Lacks testing guidance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94EB7-1277-5141-98BE-534FF3947B2B}"/>
              </a:ext>
            </a:extLst>
          </p:cNvPr>
          <p:cNvSpPr txBox="1"/>
          <p:nvPr/>
        </p:nvSpPr>
        <p:spPr>
          <a:xfrm>
            <a:off x="5843239" y="1706137"/>
            <a:ext cx="3021981" cy="198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3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1BC8-9ED2-CF43-9907-2E2029BB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8E72F-5B65-6C45-A84F-C2F80F6B3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3" y="1483415"/>
            <a:ext cx="6279950" cy="4536307"/>
          </a:xfrm>
        </p:spPr>
      </p:pic>
    </p:spTree>
    <p:extLst>
      <p:ext uri="{BB962C8B-B14F-4D97-AF65-F5344CB8AC3E}">
        <p14:creationId xmlns:p14="http://schemas.microsoft.com/office/powerpoint/2010/main" val="428078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6793-0D62-2542-9A59-A4BC4ED0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6A6D-818A-5D43-8600-858CE5249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three frameworks are comparatively faster than all other JavaScript Frameworks. </a:t>
            </a:r>
          </a:p>
          <a:p>
            <a:r>
              <a:rPr lang="en-US" dirty="0"/>
              <a:t>You should not use performance as the primary factor in choosing between these three options</a:t>
            </a:r>
          </a:p>
          <a:p>
            <a:r>
              <a:rPr lang="en-US" dirty="0"/>
              <a:t>https://</a:t>
            </a:r>
            <a:r>
              <a:rPr lang="en-US" dirty="0" err="1"/>
              <a:t>rawgit.com</a:t>
            </a:r>
            <a:r>
              <a:rPr lang="en-US" dirty="0"/>
              <a:t>/</a:t>
            </a:r>
            <a:r>
              <a:rPr lang="en-US" dirty="0" err="1"/>
              <a:t>krausest</a:t>
            </a:r>
            <a:r>
              <a:rPr lang="en-US" dirty="0"/>
              <a:t>/</a:t>
            </a:r>
            <a:r>
              <a:rPr lang="en-US" dirty="0" err="1"/>
              <a:t>js</a:t>
            </a:r>
            <a:r>
              <a:rPr lang="en-US" dirty="0"/>
              <a:t>-framework-benchmark/master/</a:t>
            </a:r>
            <a:r>
              <a:rPr lang="en-US" dirty="0" err="1"/>
              <a:t>webdriver</a:t>
            </a:r>
            <a:r>
              <a:rPr lang="en-US" dirty="0"/>
              <a:t>-</a:t>
            </a:r>
            <a:r>
              <a:rPr lang="en-US" dirty="0" err="1"/>
              <a:t>ts</a:t>
            </a:r>
            <a:r>
              <a:rPr lang="en-US" dirty="0"/>
              <a:t>-results/</a:t>
            </a:r>
            <a:r>
              <a:rPr lang="en-US" dirty="0" err="1"/>
              <a:t>table.html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76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D308-A219-C942-B45E-87FC24DF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828DA-1B84-9A45-AA3E-C79C3DD35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you like </a:t>
            </a:r>
            <a:r>
              <a:rPr lang="en-US" b="1" dirty="0"/>
              <a:t>flexibility </a:t>
            </a:r>
            <a:r>
              <a:rPr lang="en-US" dirty="0"/>
              <a:t>more than other features, use 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r>
              <a:rPr lang="en-US" dirty="0"/>
              <a:t>If you love </a:t>
            </a:r>
            <a:r>
              <a:rPr lang="en-US" b="1" dirty="0"/>
              <a:t>coding in TypeScript</a:t>
            </a:r>
            <a:r>
              <a:rPr lang="en-US" dirty="0"/>
              <a:t>, use </a:t>
            </a:r>
            <a:r>
              <a:rPr lang="en-US" b="1" dirty="0"/>
              <a:t>Angular</a:t>
            </a:r>
            <a:r>
              <a:rPr lang="en-US" dirty="0"/>
              <a:t>.</a:t>
            </a:r>
          </a:p>
          <a:p>
            <a:r>
              <a:rPr lang="en-US" dirty="0"/>
              <a:t>If you love </a:t>
            </a:r>
            <a:r>
              <a:rPr lang="en-US" b="1" dirty="0"/>
              <a:t>JavaScript</a:t>
            </a:r>
            <a:r>
              <a:rPr lang="en-US" dirty="0"/>
              <a:t>, use </a:t>
            </a:r>
            <a:r>
              <a:rPr lang="en-US" b="1" dirty="0"/>
              <a:t>React</a:t>
            </a:r>
            <a:r>
              <a:rPr lang="en-US" dirty="0"/>
              <a:t>.</a:t>
            </a:r>
          </a:p>
          <a:p>
            <a:r>
              <a:rPr lang="en-US" dirty="0"/>
              <a:t>If you are a</a:t>
            </a:r>
            <a:r>
              <a:rPr lang="en-US" b="1" dirty="0"/>
              <a:t> fan of clean code</a:t>
            </a:r>
            <a:r>
              <a:rPr lang="en-US" dirty="0"/>
              <a:t>, use </a:t>
            </a:r>
            <a:r>
              <a:rPr lang="en-US" b="1" dirty="0" err="1"/>
              <a:t>Vue</a:t>
            </a:r>
            <a:r>
              <a:rPr lang="en-US" dirty="0"/>
              <a:t>.</a:t>
            </a:r>
          </a:p>
          <a:p>
            <a:r>
              <a:rPr lang="en-US" dirty="0" err="1"/>
              <a:t>Vue</a:t>
            </a:r>
            <a:r>
              <a:rPr lang="en-US" dirty="0"/>
              <a:t> provides the easiest learning curve and it’s an ideal option for beginners.</a:t>
            </a:r>
          </a:p>
          <a:p>
            <a:r>
              <a:rPr lang="en-US" dirty="0"/>
              <a:t>If you </a:t>
            </a:r>
            <a:r>
              <a:rPr lang="en-US" b="1" dirty="0"/>
              <a:t>want separation of concerns</a:t>
            </a:r>
            <a:r>
              <a:rPr lang="en-US" dirty="0"/>
              <a:t> in your application, use </a:t>
            </a:r>
            <a:r>
              <a:rPr lang="en-US" b="1" dirty="0" err="1"/>
              <a:t>Vue</a:t>
            </a:r>
            <a:r>
              <a:rPr lang="en-US" dirty="0"/>
              <a:t>.</a:t>
            </a:r>
          </a:p>
          <a:p>
            <a:r>
              <a:rPr lang="en-US" dirty="0"/>
              <a:t>If you like </a:t>
            </a:r>
            <a:r>
              <a:rPr lang="en-US" b="1" dirty="0"/>
              <a:t>object-oriented programming</a:t>
            </a:r>
            <a:r>
              <a:rPr lang="en-US" dirty="0"/>
              <a:t>, use </a:t>
            </a:r>
            <a:r>
              <a:rPr lang="en-US" b="1" dirty="0"/>
              <a:t>Angular.</a:t>
            </a:r>
          </a:p>
          <a:p>
            <a:r>
              <a:rPr lang="en-US" dirty="0" err="1"/>
              <a:t>Vue</a:t>
            </a:r>
            <a:r>
              <a:rPr lang="en-US" dirty="0"/>
              <a:t> is ideal for a small team and a small project. If your app seems to be large and has significant future expansion plan, pick React or Angular.</a:t>
            </a:r>
          </a:p>
          <a:p>
            <a:r>
              <a:rPr lang="en-US" b="1" dirty="0"/>
              <a:t>For cross-platform app development</a:t>
            </a:r>
            <a:r>
              <a:rPr lang="en-US" dirty="0"/>
              <a:t>, </a:t>
            </a:r>
            <a:r>
              <a:rPr lang="en-US" b="1" dirty="0"/>
              <a:t>React Native is an ideal choice</a:t>
            </a:r>
            <a:r>
              <a:rPr lang="en-US" dirty="0"/>
              <a:t> as it provides modern functions and you can easily find resources. Angular, on the other side, needs a sound knowledge of JavaScript to build large-scale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69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60DA-6C1A-624D-964B-616C53D7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3122"/>
            <a:ext cx="8596668" cy="13208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779B-61B8-6F45-A949-DD516D2A5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4173447" cy="4294459"/>
          </a:xfrm>
        </p:spPr>
        <p:txBody>
          <a:bodyPr/>
          <a:lstStyle/>
          <a:p>
            <a:r>
              <a:rPr lang="en-US" dirty="0"/>
              <a:t>React and Angular currently dominate the market but </a:t>
            </a:r>
            <a:r>
              <a:rPr lang="en-US" dirty="0" err="1"/>
              <a:t>Vue</a:t>
            </a:r>
            <a:r>
              <a:rPr lang="en-US" dirty="0"/>
              <a:t> is rising quickly in popularity amongst developers. </a:t>
            </a:r>
          </a:p>
          <a:p>
            <a:r>
              <a:rPr lang="en-US" dirty="0"/>
              <a:t>Like anything, choosing the best JavaScript framework depends on many factors. Choose which fits the best for you!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tutorialzine.com</a:t>
            </a:r>
            <a:r>
              <a:rPr lang="en-US" dirty="0"/>
              <a:t>/2016/03/5-practical-examples-for-learning-vue-js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B116-8FC1-FC40-8A6D-C487B318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102" y="137240"/>
            <a:ext cx="5404673" cy="65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9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64DBC-63F8-5C49-8C01-1F8857B9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Primary Competitors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B603F-9138-CD4A-946E-31D531E76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  <a:p>
            <a:r>
              <a:rPr lang="en-US" dirty="0"/>
              <a:t>Angular</a:t>
            </a:r>
          </a:p>
          <a:p>
            <a:r>
              <a:rPr lang="en-US" dirty="0" err="1"/>
              <a:t>Vue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1C41C-B5B2-F64A-BBEA-C1FE7DE4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870" y="1930400"/>
            <a:ext cx="5505450" cy="35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0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F2498-CC62-1649-ABF4-F5438E12B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Developed by Facebook in 2011</a:t>
            </a:r>
          </a:p>
          <a:p>
            <a:r>
              <a:rPr lang="en-US" dirty="0"/>
              <a:t>Open Sourced in 2013</a:t>
            </a:r>
          </a:p>
          <a:p>
            <a:r>
              <a:rPr lang="en-US" dirty="0"/>
              <a:t>Very Popular</a:t>
            </a:r>
          </a:p>
          <a:p>
            <a:r>
              <a:rPr lang="en-US" dirty="0"/>
              <a:t>Is just a library. Used for building and rendering components (no other features)</a:t>
            </a:r>
          </a:p>
          <a:p>
            <a:r>
              <a:rPr lang="en-US" dirty="0"/>
              <a:t>Routing (React Router), State Management (Redux) have to be added manually (provided by community)</a:t>
            </a:r>
          </a:p>
          <a:p>
            <a:r>
              <a:rPr lang="en-US" dirty="0"/>
              <a:t>Everything is </a:t>
            </a:r>
            <a:r>
              <a:rPr lang="en-US" dirty="0" err="1"/>
              <a:t>Javascript</a:t>
            </a:r>
            <a:r>
              <a:rPr lang="en-US" dirty="0"/>
              <a:t> (but can use JSX which is essentially </a:t>
            </a:r>
            <a:r>
              <a:rPr lang="en-US" dirty="0" err="1"/>
              <a:t>Javascript</a:t>
            </a:r>
            <a:r>
              <a:rPr lang="en-US" dirty="0"/>
              <a:t> for html)</a:t>
            </a:r>
          </a:p>
          <a:p>
            <a:r>
              <a:rPr lang="en-US" dirty="0"/>
              <a:t>Primarily used for web apps but can be used to develop mobile apps via React Native</a:t>
            </a:r>
          </a:p>
          <a:p>
            <a:r>
              <a:rPr lang="en-US" dirty="0"/>
              <a:t>Facebook, Uber, Netflix, Twitter, Udemy, </a:t>
            </a:r>
            <a:r>
              <a:rPr lang="en-US" dirty="0" err="1"/>
              <a:t>Paypal</a:t>
            </a:r>
            <a:r>
              <a:rPr lang="en-US" dirty="0"/>
              <a:t>, Reddit, Tumblr, Walmart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2CCE7-5B7F-194D-994A-1C8B0B09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609600"/>
            <a:ext cx="3805044" cy="12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8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21C4-FD97-354A-9D28-B5C724422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- React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BFD1D7-9160-2746-8C99-68AB40D09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123" y="2022541"/>
            <a:ext cx="6679089" cy="38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266C-3349-384F-9F52-7F87942F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E4E1A-4845-6B4C-8623-665C84AC3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2010, Google employee, </a:t>
            </a:r>
            <a:r>
              <a:rPr lang="en-US" dirty="0" err="1"/>
              <a:t>Misko</a:t>
            </a:r>
            <a:r>
              <a:rPr lang="en-US" dirty="0"/>
              <a:t> </a:t>
            </a:r>
            <a:r>
              <a:rPr lang="en-US" dirty="0" err="1"/>
              <a:t>Hevery</a:t>
            </a:r>
            <a:r>
              <a:rPr lang="en-US" dirty="0"/>
              <a:t>, developed a side project to help him build web applications easier. Named AngularJS (Angular because of the &lt;&gt; of HTML)</a:t>
            </a:r>
          </a:p>
          <a:p>
            <a:r>
              <a:rPr lang="en-US" dirty="0"/>
              <a:t>The Google core team wanted to deliver 2.0 but not be shackled by certain designs from the first iteration</a:t>
            </a:r>
          </a:p>
          <a:p>
            <a:r>
              <a:rPr lang="en-US" dirty="0"/>
              <a:t>Completely redesigned and changed it into a full framework. Released in 2016</a:t>
            </a:r>
          </a:p>
          <a:p>
            <a:r>
              <a:rPr lang="en-US" dirty="0"/>
              <a:t>Developers panicked because they were nothing alike (No clear migration strategy and all current AngularJS apps were now outdated)</a:t>
            </a:r>
          </a:p>
          <a:p>
            <a:r>
              <a:rPr lang="en-US" dirty="0"/>
              <a:t>However, Angular2 had some significant upgrades…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2059-1FE9-6146-90E8-9E64A3A7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AngularJS vs Angular2+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9D793-68DC-4A4A-8420-80930A08D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552588" cy="3880773"/>
          </a:xfrm>
        </p:spPr>
        <p:txBody>
          <a:bodyPr numCol="1"/>
          <a:lstStyle/>
          <a:p>
            <a:r>
              <a:rPr lang="en-US" dirty="0"/>
              <a:t>Modular programming concept</a:t>
            </a:r>
          </a:p>
          <a:p>
            <a:r>
              <a:rPr lang="en-US" dirty="0"/>
              <a:t>JS Library</a:t>
            </a:r>
          </a:p>
          <a:p>
            <a:r>
              <a:rPr lang="en-US" dirty="0"/>
              <a:t>No TypeScript</a:t>
            </a:r>
          </a:p>
          <a:p>
            <a:r>
              <a:rPr lang="en-US" dirty="0"/>
              <a:t>Uses controller and Scope</a:t>
            </a:r>
          </a:p>
          <a:p>
            <a:r>
              <a:rPr lang="en-US" dirty="0"/>
              <a:t>Easy setup (just add reference to library</a:t>
            </a:r>
          </a:p>
          <a:p>
            <a:r>
              <a:rPr lang="en-US" dirty="0"/>
              <a:t>Doesn’t use camelCase syntax</a:t>
            </a:r>
          </a:p>
          <a:p>
            <a:r>
              <a:rPr lang="en-US" dirty="0"/>
              <a:t>DI is achieved via controller</a:t>
            </a:r>
          </a:p>
          <a:p>
            <a:r>
              <a:rPr lang="en-US" dirty="0"/>
              <a:t>Limited Mobile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AB69D5-B4F3-894B-B9AD-670ACE2F4F91}"/>
              </a:ext>
            </a:extLst>
          </p:cNvPr>
          <p:cNvSpPr txBox="1">
            <a:spLocks/>
          </p:cNvSpPr>
          <p:nvPr/>
        </p:nvSpPr>
        <p:spPr>
          <a:xfrm>
            <a:off x="5412885" y="2160588"/>
            <a:ext cx="4552588" cy="41287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Component based programming</a:t>
            </a:r>
          </a:p>
          <a:p>
            <a:r>
              <a:rPr lang="en-US" dirty="0"/>
              <a:t>Complete Framework</a:t>
            </a:r>
          </a:p>
          <a:p>
            <a:r>
              <a:rPr lang="en-US" dirty="0"/>
              <a:t>Uses TypeScript to add strong typing</a:t>
            </a:r>
          </a:p>
          <a:p>
            <a:r>
              <a:rPr lang="en-US" dirty="0"/>
              <a:t>Uses component and directives</a:t>
            </a:r>
          </a:p>
          <a:p>
            <a:r>
              <a:rPr lang="en-US" dirty="0"/>
              <a:t>Difficult setup (Other library dependencies)</a:t>
            </a:r>
          </a:p>
          <a:p>
            <a:r>
              <a:rPr lang="en-US" dirty="0"/>
              <a:t>Uses camelCase for built-in directives</a:t>
            </a:r>
          </a:p>
          <a:p>
            <a:r>
              <a:rPr lang="en-US" dirty="0"/>
              <a:t>DI is achieved via constructors</a:t>
            </a:r>
          </a:p>
          <a:p>
            <a:r>
              <a:rPr lang="en-US" dirty="0"/>
              <a:t>Extended Mobile Support</a:t>
            </a:r>
          </a:p>
          <a:p>
            <a:r>
              <a:rPr lang="en-US" dirty="0"/>
              <a:t>It is faster than AngularJS in every aspect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0647F-E7C6-A447-9BAD-140F1FC9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51" y="181556"/>
            <a:ext cx="2352558" cy="19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816A-2F19-3D4A-8B79-6102FFBD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4089F-BD2D-CF45-A7D5-DE39E965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popular as well (Slightly less than React)</a:t>
            </a:r>
          </a:p>
          <a:p>
            <a:r>
              <a:rPr lang="en-US" dirty="0"/>
              <a:t>Developed and maintained by Google</a:t>
            </a:r>
          </a:p>
          <a:p>
            <a:r>
              <a:rPr lang="en-US" dirty="0"/>
              <a:t>Complete platform for building reactive, component-driven apps</a:t>
            </a:r>
          </a:p>
          <a:p>
            <a:r>
              <a:rPr lang="en-US" dirty="0"/>
              <a:t>Uses native Web APIs, HTML templates, and CSS</a:t>
            </a:r>
          </a:p>
          <a:p>
            <a:r>
              <a:rPr lang="en-US" dirty="0"/>
              <a:t>Coded in Typescript (which must be learned)</a:t>
            </a:r>
          </a:p>
          <a:p>
            <a:r>
              <a:rPr lang="en-US" dirty="0"/>
              <a:t>Routing, State Management, HTTP is all included by Angular by default</a:t>
            </a:r>
          </a:p>
          <a:p>
            <a:r>
              <a:rPr lang="en-US" dirty="0"/>
              <a:t>Primarily used for Web Apps</a:t>
            </a:r>
          </a:p>
          <a:p>
            <a:r>
              <a:rPr lang="en-US" dirty="0"/>
              <a:t>Google, Forbes, WhatsApp, Instagram, </a:t>
            </a:r>
            <a:r>
              <a:rPr lang="en-US" dirty="0" err="1"/>
              <a:t>healthcare.gov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A34E2-09BA-6945-A1BA-5C0B17B6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056" y="329270"/>
            <a:ext cx="1778690" cy="18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4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0BA8-2252-4947-947E-4495A0E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430DC-C4BE-8A46-943A-F98F8C89E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182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Created by Evan You after working for Google and using Angular JS extensively (Not backed by a huge company).</a:t>
            </a:r>
          </a:p>
          <a:p>
            <a:r>
              <a:rPr lang="en-US" dirty="0"/>
              <a:t>Not used by many businesses as it’s still gaining popularity</a:t>
            </a:r>
          </a:p>
          <a:p>
            <a:r>
              <a:rPr lang="en-US" dirty="0"/>
              <a:t>Originally released in February 2014</a:t>
            </a:r>
          </a:p>
          <a:p>
            <a:r>
              <a:rPr lang="en-US" dirty="0"/>
              <a:t>“I figured, what if I could just extract the part that I really liked about Angular and build something really lightweight.”</a:t>
            </a:r>
          </a:p>
          <a:p>
            <a:r>
              <a:rPr lang="en-US" dirty="0"/>
              <a:t>Very easy to learn and good for beginners</a:t>
            </a:r>
          </a:p>
          <a:p>
            <a:r>
              <a:rPr lang="en-US" dirty="0"/>
              <a:t>Complete framework like angular but not as many features</a:t>
            </a:r>
          </a:p>
          <a:p>
            <a:r>
              <a:rPr lang="en-US" dirty="0"/>
              <a:t>Allows you to build reactive, component-driven apps</a:t>
            </a:r>
          </a:p>
          <a:p>
            <a:r>
              <a:rPr lang="en-US" dirty="0"/>
              <a:t>Uses native Web APIs, HTML templates, and CSS (Similar to Angular but has many ideas similar to react)</a:t>
            </a:r>
          </a:p>
          <a:p>
            <a:r>
              <a:rPr lang="en-US" dirty="0"/>
              <a:t>Routing, State Management is all included by default while other features are provided by community</a:t>
            </a:r>
          </a:p>
          <a:p>
            <a:r>
              <a:rPr lang="en-US" dirty="0"/>
              <a:t>Primarily used for web apps but can be used for mobile apps</a:t>
            </a:r>
          </a:p>
          <a:p>
            <a:r>
              <a:rPr lang="en-US" dirty="0"/>
              <a:t>Alibaba, GitLab, Baidu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0C0F9-917B-784A-8434-2319F3AB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17" y="226555"/>
            <a:ext cx="2976446" cy="18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31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3749-1D9F-8D45-96AB-08CA51BA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- </a:t>
            </a:r>
            <a:r>
              <a:rPr lang="en-US" dirty="0" err="1"/>
              <a:t>Vue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FAA830-59E6-5F44-AA77-3DA43D0E6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80" y="2193290"/>
            <a:ext cx="7460479" cy="34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93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2464</TotalTime>
  <Words>712</Words>
  <Application>Microsoft Macintosh PowerPoint</Application>
  <PresentationFormat>Widescreen</PresentationFormat>
  <Paragraphs>106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JavaScript Framework Comparison</vt:lpstr>
      <vt:lpstr>Three Primary Competitors</vt:lpstr>
      <vt:lpstr>PowerPoint Presentation</vt:lpstr>
      <vt:lpstr>Hello World - React</vt:lpstr>
      <vt:lpstr>History of Angular</vt:lpstr>
      <vt:lpstr>AngularJS vs Angular2+</vt:lpstr>
      <vt:lpstr>Angular2</vt:lpstr>
      <vt:lpstr>Vue</vt:lpstr>
      <vt:lpstr>Hello World - Vue</vt:lpstr>
      <vt:lpstr>Getting Started - React</vt:lpstr>
      <vt:lpstr>Getting Started - Angular</vt:lpstr>
      <vt:lpstr>Getting Started - Vue</vt:lpstr>
      <vt:lpstr>Popularity</vt:lpstr>
      <vt:lpstr>Performance</vt:lpstr>
      <vt:lpstr>What to choose?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Framework Comparison</dc:title>
  <dc:creator>Microsoft Office User</dc:creator>
  <cp:lastModifiedBy>Microsoft Office User</cp:lastModifiedBy>
  <cp:revision>16</cp:revision>
  <dcterms:created xsi:type="dcterms:W3CDTF">2018-10-01T15:25:19Z</dcterms:created>
  <dcterms:modified xsi:type="dcterms:W3CDTF">2018-10-03T15:29:08Z</dcterms:modified>
</cp:coreProperties>
</file>